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40" y="-1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D178F-FABA-4FFC-A0EF-34CC3DCA57D6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3D791-6C2C-47CF-A6AC-3E584FFB46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mrsitarswebsite.wikispaces.com/Hom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Last marketing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thing I liked most about marketing was the ad project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ad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1219200"/>
          <a:ext cx="9144000" cy="563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3" imgW="6861136" imgH="8924352" progId="Word.Document.12">
                  <p:embed/>
                </p:oleObj>
              </mc:Choice>
              <mc:Fallback>
                <p:oleObj name="Document" r:id="rId3" imgW="6861136" imgH="892435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219200"/>
                        <a:ext cx="9144000" cy="563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The project was heavily influenced by borderlands 1 and 2 and I just made it into a real life </a:t>
            </a:r>
            <a:r>
              <a:rPr lang="en-US" dirty="0" smtClean="0"/>
              <a:t>profession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none used for research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This was used for getting my ad project</a:t>
            </a:r>
            <a:endParaRPr lang="en-US" dirty="0"/>
          </a:p>
          <a:p>
            <a:r>
              <a:rPr lang="en-US" dirty="0" smtClean="0">
                <a:hlinkClick r:id="rId2"/>
              </a:rPr>
              <a:t>http://mrsitarswebsite.wikispaces.com/Home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55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Document</vt:lpstr>
      <vt:lpstr>Last marketing project</vt:lpstr>
      <vt:lpstr>My ad project</vt:lpstr>
      <vt:lpstr>Background story</vt:lpstr>
      <vt:lpstr>bibliography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Last marketing project</dc:title>
  <dc:creator>285762</dc:creator>
  <cp:lastModifiedBy>Hurdle, Rodi</cp:lastModifiedBy>
  <cp:revision>7</cp:revision>
  <dcterms:created xsi:type="dcterms:W3CDTF">2013-06-10T16:40:24Z</dcterms:created>
  <dcterms:modified xsi:type="dcterms:W3CDTF">2013-06-10T21:41:07Z</dcterms:modified>
</cp:coreProperties>
</file>